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262" r:id="rId2"/>
    <p:sldId id="269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4280"/>
    <a:srgbClr val="6C3C82"/>
    <a:srgbClr val="183883"/>
    <a:srgbClr val="00EBE7"/>
    <a:srgbClr val="EA006A"/>
    <a:srgbClr val="FFC800"/>
    <a:srgbClr val="7418D6"/>
    <a:srgbClr val="7791C8"/>
    <a:srgbClr val="EE86A8"/>
    <a:srgbClr val="709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FA91CC-C2AB-4B1A-84E3-C452C378A0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EE6F0AA-6452-4330-AB6A-5F15302EC6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DD6F2-AADB-4862-A06E-17E7D0C90075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A0AACCD-3075-44AD-B36C-3744EE3CC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456B056-7D28-4C8E-BACC-4C9379697F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9E36B-0BDA-4D17-AEAF-AD780356E9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8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ABB36-C241-4DF2-89DA-1C59F7400565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98EF-B1A7-499A-A74A-1A0639636C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93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9446400-AACB-4004-B9D5-872EBD5A42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3480" b="23548"/>
          <a:stretch/>
        </p:blipFill>
        <p:spPr>
          <a:xfrm>
            <a:off x="0" y="0"/>
            <a:ext cx="12192000" cy="556979"/>
          </a:xfrm>
          <a:prstGeom prst="rect">
            <a:avLst/>
          </a:prstGeom>
        </p:spPr>
      </p:pic>
      <p:sp>
        <p:nvSpPr>
          <p:cNvPr id="11" name="제목 10">
            <a:extLst>
              <a:ext uri="{FF2B5EF4-FFF2-40B4-BE49-F238E27FC236}">
                <a16:creationId xmlns:a16="http://schemas.microsoft.com/office/drawing/2014/main" id="{AB62FA7F-D294-4A0A-9FD9-5EC542B41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5769" y="1703172"/>
            <a:ext cx="7371971" cy="888872"/>
          </a:xfrm>
        </p:spPr>
        <p:txBody>
          <a:bodyPr anchor="t">
            <a:norm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 of the Presentation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AF6CBEC-EAD2-4513-B95E-EA80496F74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84076" y="4465307"/>
            <a:ext cx="5395356" cy="471806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Speaker’s Name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3C04ECB-30E6-4C8B-BF6B-CA300465E7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45773" y="5181600"/>
            <a:ext cx="4271962" cy="49269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i="1" dirty="0"/>
              <a:t>Affiliation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526D1E80-4597-41DD-84A3-E5A39ECF61CC}"/>
              </a:ext>
            </a:extLst>
          </p:cNvPr>
          <p:cNvSpPr/>
          <p:nvPr userDrawn="1"/>
        </p:nvSpPr>
        <p:spPr>
          <a:xfrm>
            <a:off x="794" y="6809976"/>
            <a:ext cx="12191206" cy="45719"/>
          </a:xfrm>
          <a:prstGeom prst="rect">
            <a:avLst/>
          </a:prstGeom>
          <a:gradFill flip="none" rotWithShape="1">
            <a:gsLst>
              <a:gs pos="0">
                <a:srgbClr val="183883"/>
              </a:gs>
              <a:gs pos="27000">
                <a:srgbClr val="9E428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565916F0-BAEC-4D7F-997F-0E84FADE45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8" y="-289"/>
            <a:ext cx="1393171" cy="55726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F522B66A-8DC7-4DEB-8F78-DE7F7E22A2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920" y="119786"/>
            <a:ext cx="1293022" cy="34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>
            <a:extLst>
              <a:ext uri="{FF2B5EF4-FFF2-40B4-BE49-F238E27FC236}">
                <a16:creationId xmlns:a16="http://schemas.microsoft.com/office/drawing/2014/main" id="{AB62FA7F-D294-4A0A-9FD9-5EC542B41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4523" y="2626681"/>
            <a:ext cx="7774461" cy="888872"/>
          </a:xfrm>
        </p:spPr>
        <p:txBody>
          <a:bodyPr anchor="t">
            <a:norm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 of the chapter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AF6CBEC-EAD2-4513-B95E-EA80496F74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84076" y="3961782"/>
            <a:ext cx="5395356" cy="471806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Subtitle of the chapter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3AF3529-0CA4-49EA-93E2-A56F28EB8E72}"/>
              </a:ext>
            </a:extLst>
          </p:cNvPr>
          <p:cNvSpPr/>
          <p:nvPr userDrawn="1"/>
        </p:nvSpPr>
        <p:spPr>
          <a:xfrm>
            <a:off x="794" y="6809976"/>
            <a:ext cx="12191206" cy="45719"/>
          </a:xfrm>
          <a:prstGeom prst="rect">
            <a:avLst/>
          </a:prstGeom>
          <a:gradFill flip="none" rotWithShape="1">
            <a:gsLst>
              <a:gs pos="0">
                <a:srgbClr val="183883"/>
              </a:gs>
              <a:gs pos="27000">
                <a:srgbClr val="9E428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495EC5F-591F-491F-ABAA-2CAFDC5822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3480" b="23548"/>
          <a:stretch/>
        </p:blipFill>
        <p:spPr>
          <a:xfrm>
            <a:off x="0" y="0"/>
            <a:ext cx="12192000" cy="55697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3E05B0F9-34E0-419B-A4AB-E8623D4C02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8" y="-289"/>
            <a:ext cx="1393171" cy="557268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22249E3F-E554-4062-B989-CDE3B5C4CE7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920" y="119786"/>
            <a:ext cx="1293022" cy="344847"/>
          </a:xfrm>
          <a:prstGeom prst="rect">
            <a:avLst/>
          </a:prstGeom>
        </p:spPr>
      </p:pic>
      <p:sp>
        <p:nvSpPr>
          <p:cNvPr id="14" name="슬라이드 번호 개체 틀 5">
            <a:extLst>
              <a:ext uri="{FF2B5EF4-FFF2-40B4-BE49-F238E27FC236}">
                <a16:creationId xmlns:a16="http://schemas.microsoft.com/office/drawing/2014/main" id="{E9C51FF3-54DB-A5BF-55F4-8EC1E22C7FF1}"/>
              </a:ext>
            </a:extLst>
          </p:cNvPr>
          <p:cNvSpPr txBox="1">
            <a:spLocks/>
          </p:cNvSpPr>
          <p:nvPr userDrawn="1"/>
        </p:nvSpPr>
        <p:spPr>
          <a:xfrm>
            <a:off x="925503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52F082-2814-4DEB-95A8-FA78D2F4E24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019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lict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A7B84EA1-A1CB-5F9E-1B15-B2ADECBA18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3480" b="23548"/>
          <a:stretch/>
        </p:blipFill>
        <p:spPr>
          <a:xfrm>
            <a:off x="0" y="0"/>
            <a:ext cx="12192000" cy="556979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B8CF5DD-2064-39CD-6667-4283C0E34D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151" y="850782"/>
            <a:ext cx="5184576" cy="38001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Conflict of Interest</a:t>
            </a:r>
            <a:endParaRPr lang="aa-ET" altLang="ko-KR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D63A432-B09E-581D-9A5D-B896626BB2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151" y="1351558"/>
            <a:ext cx="6384504" cy="35867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enter Subtitle of the slide </a:t>
            </a:r>
            <a:endParaRPr lang="aa-ET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815E16C-22DB-4F74-ED75-E7C0E6CD43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6151" y="1830985"/>
            <a:ext cx="11682884" cy="4499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Insert body text </a:t>
            </a:r>
            <a:endParaRPr lang="aa-ET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39AA112-A996-141B-79C9-4EC813F1EF5B}"/>
              </a:ext>
            </a:extLst>
          </p:cNvPr>
          <p:cNvSpPr/>
          <p:nvPr userDrawn="1"/>
        </p:nvSpPr>
        <p:spPr>
          <a:xfrm>
            <a:off x="794" y="6809976"/>
            <a:ext cx="12191206" cy="45719"/>
          </a:xfrm>
          <a:prstGeom prst="rect">
            <a:avLst/>
          </a:prstGeom>
          <a:gradFill flip="none" rotWithShape="1">
            <a:gsLst>
              <a:gs pos="0">
                <a:srgbClr val="183883"/>
              </a:gs>
              <a:gs pos="27000">
                <a:srgbClr val="9E428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3004049B-15C0-8C43-5D83-C2A4A4035B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8" y="-289"/>
            <a:ext cx="1393171" cy="557268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8F2380E5-3BA7-ECE7-51CB-9166B3ABCB3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920" y="119786"/>
            <a:ext cx="1293022" cy="344847"/>
          </a:xfrm>
          <a:prstGeom prst="rect">
            <a:avLst/>
          </a:prstGeom>
        </p:spPr>
      </p:pic>
      <p:sp>
        <p:nvSpPr>
          <p:cNvPr id="14" name="슬라이드 번호 개체 틀 5">
            <a:extLst>
              <a:ext uri="{FF2B5EF4-FFF2-40B4-BE49-F238E27FC236}">
                <a16:creationId xmlns:a16="http://schemas.microsoft.com/office/drawing/2014/main" id="{8B3DB230-57AD-F483-D3E3-27D8E013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33" y="6356350"/>
            <a:ext cx="2743200" cy="365125"/>
          </a:xfrm>
        </p:spPr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81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A7B84EA1-A1CB-5F9E-1B15-B2ADECBA18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3480" b="23548"/>
          <a:stretch/>
        </p:blipFill>
        <p:spPr>
          <a:xfrm>
            <a:off x="0" y="0"/>
            <a:ext cx="12192000" cy="556979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B8CF5DD-2064-39CD-6667-4283C0E34D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151" y="850782"/>
            <a:ext cx="5184576" cy="38001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Click here to enter Title of the Slide</a:t>
            </a:r>
            <a:endParaRPr lang="aa-ET" altLang="ko-KR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D63A432-B09E-581D-9A5D-B896626BB2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151" y="1351558"/>
            <a:ext cx="6384504" cy="35867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enter Subtitle of the slide </a:t>
            </a:r>
            <a:endParaRPr lang="aa-ET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815E16C-22DB-4F74-ED75-E7C0E6CD43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6151" y="1830985"/>
            <a:ext cx="11682884" cy="4499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Insert body text </a:t>
            </a:r>
            <a:endParaRPr lang="aa-ET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39AA112-A996-141B-79C9-4EC813F1EF5B}"/>
              </a:ext>
            </a:extLst>
          </p:cNvPr>
          <p:cNvSpPr/>
          <p:nvPr userDrawn="1"/>
        </p:nvSpPr>
        <p:spPr>
          <a:xfrm>
            <a:off x="794" y="6809976"/>
            <a:ext cx="12191206" cy="45719"/>
          </a:xfrm>
          <a:prstGeom prst="rect">
            <a:avLst/>
          </a:prstGeom>
          <a:gradFill flip="none" rotWithShape="1">
            <a:gsLst>
              <a:gs pos="0">
                <a:srgbClr val="183883"/>
              </a:gs>
              <a:gs pos="27000">
                <a:srgbClr val="9E428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3004049B-15C0-8C43-5D83-C2A4A4035B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8" y="-289"/>
            <a:ext cx="1393171" cy="557268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8F2380E5-3BA7-ECE7-51CB-9166B3ABCB3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920" y="119786"/>
            <a:ext cx="1293022" cy="344847"/>
          </a:xfrm>
          <a:prstGeom prst="rect">
            <a:avLst/>
          </a:prstGeom>
        </p:spPr>
      </p:pic>
      <p:sp>
        <p:nvSpPr>
          <p:cNvPr id="14" name="슬라이드 번호 개체 틀 5">
            <a:extLst>
              <a:ext uri="{FF2B5EF4-FFF2-40B4-BE49-F238E27FC236}">
                <a16:creationId xmlns:a16="http://schemas.microsoft.com/office/drawing/2014/main" id="{8B3DB230-57AD-F483-D3E3-27D8E013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1781" y="6356350"/>
            <a:ext cx="2743200" cy="365125"/>
          </a:xfrm>
        </p:spPr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194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제목 10">
            <a:extLst>
              <a:ext uri="{FF2B5EF4-FFF2-40B4-BE49-F238E27FC236}">
                <a16:creationId xmlns:a16="http://schemas.microsoft.com/office/drawing/2014/main" id="{AB62FA7F-D294-4A0A-9FD9-5EC542B41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881" y="2392693"/>
            <a:ext cx="8959619" cy="837725"/>
          </a:xfrm>
        </p:spPr>
        <p:txBody>
          <a:bodyPr>
            <a:normAutofit/>
          </a:bodyPr>
          <a:lstStyle>
            <a:lvl1pPr algn="l"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Contacts</a:t>
            </a:r>
            <a:endParaRPr lang="ko-KR" altLang="en-US" dirty="0"/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id="{9AF6CBEC-EAD2-4513-B95E-EA80496F74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8946" y="3429000"/>
            <a:ext cx="8932554" cy="635000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Text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D2B3B3A5-03DE-4A6A-9481-5A9A58357E3D}"/>
              </a:ext>
            </a:extLst>
          </p:cNvPr>
          <p:cNvSpPr/>
          <p:nvPr userDrawn="1"/>
        </p:nvSpPr>
        <p:spPr>
          <a:xfrm>
            <a:off x="794" y="6809976"/>
            <a:ext cx="12191206" cy="45719"/>
          </a:xfrm>
          <a:prstGeom prst="rect">
            <a:avLst/>
          </a:prstGeom>
          <a:gradFill flip="none" rotWithShape="1">
            <a:gsLst>
              <a:gs pos="0">
                <a:srgbClr val="183883"/>
              </a:gs>
              <a:gs pos="27000">
                <a:srgbClr val="9E428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29ECCC1-E0B7-4539-B417-95C3310F0C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3480" b="23548"/>
          <a:stretch/>
        </p:blipFill>
        <p:spPr>
          <a:xfrm>
            <a:off x="0" y="0"/>
            <a:ext cx="12192000" cy="55697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34CDAE9-12D0-4FB6-B247-0944C7384F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8" y="-289"/>
            <a:ext cx="1393171" cy="55726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DB9DF51-B4C2-43EE-90C1-38909DA29C1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920" y="119786"/>
            <a:ext cx="1293022" cy="34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3409D53-1922-4870-9946-19A27DE3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2152AF5-BA90-4D63-BCB1-2053B3DCF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B6E65E-9070-4BF6-BADF-6A824EC92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77A95B-BA23-44F7-902B-C99A41B2A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0F058B-9B3A-4BFC-AE24-C58FBB038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80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3" r:id="rId3"/>
    <p:sldLayoutId id="2147483672" r:id="rId4"/>
    <p:sldLayoutId id="2147483670" r:id="rId5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81FA87D9-8F5A-40A2-912B-6DB18B21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부제목 5">
            <a:extLst>
              <a:ext uri="{FF2B5EF4-FFF2-40B4-BE49-F238E27FC236}">
                <a16:creationId xmlns:a16="http://schemas.microsoft.com/office/drawing/2014/main" id="{3930309C-2D44-4448-9942-605C57365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B71DCC39-7CC6-4FBA-9F70-B05FD66BFB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36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20">
            <a:extLst>
              <a:ext uri="{FF2B5EF4-FFF2-40B4-BE49-F238E27FC236}">
                <a16:creationId xmlns:a16="http://schemas.microsoft.com/office/drawing/2014/main" id="{36A36EDA-3C4B-0AD9-4A8E-4F14A44E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2" name="부제목 21">
            <a:extLst>
              <a:ext uri="{FF2B5EF4-FFF2-40B4-BE49-F238E27FC236}">
                <a16:creationId xmlns:a16="http://schemas.microsoft.com/office/drawing/2014/main" id="{B4D74B73-9366-3522-67E0-BA33DF2D3F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531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4E57C54C-E072-A7CE-0C5D-E30E0D1246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C027893B-71DD-3A22-0D6B-EA85DE7915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392053F5-B3FF-5F07-C4E2-1AF5224D2F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EBD0A87-A9FC-D88C-80F0-E60013B1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337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CEE41A72-2F86-A4DD-FA90-40652B3722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3649DC29-FBD3-CE0E-C522-3B70F4EDDD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876F38D2-3823-981D-BECD-C9C9784DB4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69E41B9-43DF-8607-61C5-477D0B19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584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39C5B591-5BA7-4F6C-94B6-09725613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B05284E0-ED21-4A2C-B3F0-F7F351A0E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8652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</Words>
  <Application>Microsoft Office PowerPoint</Application>
  <PresentationFormat>와이드스크린</PresentationFormat>
  <Paragraphs>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Arial Narrow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INTERCOM</cp:lastModifiedBy>
  <cp:revision>55</cp:revision>
  <dcterms:created xsi:type="dcterms:W3CDTF">2020-07-22T05:10:54Z</dcterms:created>
  <dcterms:modified xsi:type="dcterms:W3CDTF">2024-02-16T09:48:52Z</dcterms:modified>
</cp:coreProperties>
</file>